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1"/>
  </p:notesMasterIdLst>
  <p:sldIdLst>
    <p:sldId id="256" r:id="rId2"/>
    <p:sldId id="303" r:id="rId3"/>
    <p:sldId id="257" r:id="rId4"/>
    <p:sldId id="261" r:id="rId5"/>
    <p:sldId id="260" r:id="rId6"/>
    <p:sldId id="304" r:id="rId7"/>
    <p:sldId id="305" r:id="rId8"/>
    <p:sldId id="306" r:id="rId9"/>
    <p:sldId id="302" r:id="rId10"/>
  </p:sldIdLst>
  <p:sldSz cx="9144000" cy="5143500" type="screen16x9"/>
  <p:notesSz cx="6858000" cy="9144000"/>
  <p:embeddedFontLst>
    <p:embeddedFont>
      <p:font typeface="DM Sans" pitchFamily="2" charset="0"/>
      <p:regular r:id="rId12"/>
      <p:bold r:id="rId13"/>
      <p:italic r:id="rId14"/>
      <p:boldItalic r:id="rId15"/>
    </p:embeddedFont>
    <p:embeddedFont>
      <p:font typeface="Montserrat" pitchFamily="2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DA7FFE-C531-4D44-B969-DFD37D1BA519}">
  <a:tblStyle styleId="{47DA7FFE-C531-4D44-B969-DFD37D1BA5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5"/>
  </p:normalViewPr>
  <p:slideViewPr>
    <p:cSldViewPr snapToGrid="0">
      <p:cViewPr varScale="1">
        <p:scale>
          <a:sx n="162" d="100"/>
          <a:sy n="162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jpg>
</file>

<file path=ppt/media/image2.jpe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0e476ac3d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0e476ac3d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5336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293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99f2f57a7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99f2f57a7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3856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99f2f57a71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99f2f57a71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5444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>
            <a:off x="4871962" y="3541952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 flipH="1">
            <a:off x="-1847313" y="3541952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1321201" y="-1258649"/>
            <a:ext cx="6119352" cy="34421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flipH="1">
            <a:off x="4345849" y="-1258649"/>
            <a:ext cx="6119352" cy="344214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3250" y="2457446"/>
            <a:ext cx="7717500" cy="82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642550" y="3498746"/>
            <a:ext cx="3858900" cy="36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>
            <a:off x="4539299" y="27622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2223449" y="-1459600"/>
            <a:ext cx="6828150" cy="384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492975" y="1924050"/>
            <a:ext cx="49371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13197" y="1555651"/>
            <a:ext cx="2565600" cy="20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 flipH="1">
            <a:off x="3493635" y="2762250"/>
            <a:ext cx="49371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Montserrat"/>
              <a:buNone/>
              <a:defRPr sz="18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20000" y="365760"/>
            <a:ext cx="770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cxnSp>
        <p:nvCxnSpPr>
          <p:cNvPr id="35" name="Google Shape;35;p6"/>
          <p:cNvCxnSpPr/>
          <p:nvPr/>
        </p:nvCxnSpPr>
        <p:spPr>
          <a:xfrm>
            <a:off x="0" y="1066850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572125" y="3994400"/>
            <a:ext cx="38568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7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1"/>
          </p:nvPr>
        </p:nvSpPr>
        <p:spPr>
          <a:xfrm>
            <a:off x="713225" y="1550700"/>
            <a:ext cx="7715700" cy="17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 flipH="1">
            <a:off x="-2223449" y="29908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flipH="1">
            <a:off x="4539299" y="-1688200"/>
            <a:ext cx="6828150" cy="384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2343150" y="196600"/>
            <a:ext cx="44577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5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subTitle" idx="1"/>
          </p:nvPr>
        </p:nvSpPr>
        <p:spPr>
          <a:xfrm>
            <a:off x="2880300" y="1421925"/>
            <a:ext cx="33834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44" name="Google Shape;144;p2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-4154933">
            <a:off x="4894122" y="-552833"/>
            <a:ext cx="9128410" cy="51347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-4154933">
            <a:off x="-4878528" y="547042"/>
            <a:ext cx="9128410" cy="5134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>
            <a:off x="4539299" y="2762250"/>
            <a:ext cx="6828150" cy="384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3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>
            <a:off x="-2223449" y="-1459600"/>
            <a:ext cx="6828150" cy="384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4"/>
          <p:cNvPicPr preferRelativeResize="0"/>
          <p:nvPr/>
        </p:nvPicPr>
        <p:blipFill rotWithShape="1">
          <a:blip r:embed="rId2">
            <a:alphaModFix/>
          </a:blip>
          <a:srcRect l="5051" r="5060"/>
          <a:stretch/>
        </p:blipFill>
        <p:spPr>
          <a:xfrm rot="10800000" flipH="1">
            <a:off x="4940451" y="-1780275"/>
            <a:ext cx="6828150" cy="384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365760"/>
            <a:ext cx="7717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ans"/>
              <a:buNone/>
              <a:def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8760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61" r:id="rId5"/>
    <p:sldLayoutId id="2147483668" r:id="rId6"/>
    <p:sldLayoutId id="2147483669" r:id="rId7"/>
    <p:sldLayoutId id="2147483670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y-yao0917/SE_Order_System.gi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ctrTitle"/>
          </p:nvPr>
        </p:nvSpPr>
        <p:spPr>
          <a:xfrm>
            <a:off x="713250" y="1294823"/>
            <a:ext cx="7717500" cy="17983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 err="1">
                <a:latin typeface="Kaiti SC" panose="02010600040101010101" pitchFamily="2" charset="-122"/>
                <a:ea typeface="Kaiti SC" panose="02010600040101010101" pitchFamily="2" charset="-122"/>
              </a:rPr>
              <a:t>第三組</a:t>
            </a:r>
            <a:br>
              <a:rPr lang="en" sz="6000" b="1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sz="6000" b="1" dirty="0" err="1">
                <a:latin typeface="Kaiti SC" panose="02010600040101010101" pitchFamily="2" charset="-122"/>
                <a:ea typeface="Kaiti SC" panose="02010600040101010101" pitchFamily="2" charset="-122"/>
              </a:rPr>
              <a:t>專題報告</a:t>
            </a:r>
            <a:endParaRPr sz="6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163" name="Google Shape;163;p28"/>
          <p:cNvSpPr txBox="1">
            <a:spLocks noGrp="1"/>
          </p:cNvSpPr>
          <p:nvPr>
            <p:ph type="subTitle" idx="1"/>
          </p:nvPr>
        </p:nvSpPr>
        <p:spPr>
          <a:xfrm>
            <a:off x="2642550" y="3498746"/>
            <a:ext cx="3858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張汛紳、姚芃睿、劉綵荺</a:t>
            </a:r>
            <a:endParaRPr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cxnSp>
        <p:nvCxnSpPr>
          <p:cNvPr id="165" name="Google Shape;165;p28"/>
          <p:cNvCxnSpPr/>
          <p:nvPr/>
        </p:nvCxnSpPr>
        <p:spPr>
          <a:xfrm>
            <a:off x="2283300" y="3263426"/>
            <a:ext cx="4577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id="{E5EBB1E0-625C-CD04-7F6D-EFED81045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209" y="332960"/>
            <a:ext cx="3723012" cy="2065108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AFC2443E-ACA7-8075-4AE7-4C7D26720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767" y="3515448"/>
            <a:ext cx="1943100" cy="1041400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C333E0CE-2CBF-B235-4F1B-E7CECE6CA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3867" y="2245265"/>
            <a:ext cx="2676424" cy="118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988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9"/>
          <p:cNvPicPr preferRelativeResize="0"/>
          <p:nvPr/>
        </p:nvPicPr>
        <p:blipFill rotWithShape="1">
          <a:blip r:embed="rId3">
            <a:alphaModFix/>
          </a:blip>
          <a:srcRect l="5051" r="5060"/>
          <a:stretch/>
        </p:blipFill>
        <p:spPr>
          <a:xfrm rot="755517" flipH="1">
            <a:off x="5166084" y="-1399270"/>
            <a:ext cx="6828142" cy="3840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41C44DE4-E1C1-FBC2-8A2B-5A8167B0B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2" y="169570"/>
            <a:ext cx="6285153" cy="194268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CF95B51-C5F0-8FC0-2448-4FED42E97C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628" y="1384899"/>
            <a:ext cx="7417676" cy="2142067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86203E15-6476-D9F6-B32A-24E879BFD3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8559" y="2788318"/>
            <a:ext cx="7315201" cy="19539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AEF81B69-AD85-81AF-1DB6-EAEF61FC8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50" y="120053"/>
            <a:ext cx="7772400" cy="490339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3D7B478-A1FC-4FA6-28C8-7F87182B47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961"/>
          <a:stretch/>
        </p:blipFill>
        <p:spPr>
          <a:xfrm>
            <a:off x="457198" y="129204"/>
            <a:ext cx="3719670" cy="365452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BBF1AF7-74A5-3EB6-FA4E-A343827D74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" t="11188" r="-175" b="-1384"/>
          <a:stretch/>
        </p:blipFill>
        <p:spPr>
          <a:xfrm>
            <a:off x="2278429" y="734230"/>
            <a:ext cx="4084635" cy="421528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4BF2504A-DBD5-FDDC-D5CD-133554DC00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655" b="14790"/>
          <a:stretch/>
        </p:blipFill>
        <p:spPr>
          <a:xfrm>
            <a:off x="4649834" y="1192698"/>
            <a:ext cx="4196377" cy="3886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C85B507-0610-C8AC-5295-D91F6EC27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77" y="502793"/>
            <a:ext cx="8639846" cy="413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542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316E8C5-2222-3153-6CB8-086EB7038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98" y="385885"/>
            <a:ext cx="8775604" cy="437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090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3;p28">
            <a:extLst>
              <a:ext uri="{FF2B5EF4-FFF2-40B4-BE49-F238E27FC236}">
                <a16:creationId xmlns:a16="http://schemas.microsoft.com/office/drawing/2014/main" id="{B3A9CA62-43D8-79AA-2858-1D7CE9414A8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7624" y="2102126"/>
            <a:ext cx="7748751" cy="9392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GitHub連結</a:t>
            </a:r>
            <a:endParaRPr lang="en-US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 algn="ctr"/>
            <a:r>
              <a:rPr lang="en" altLang="zh-TW" sz="2000" dirty="0">
                <a:latin typeface="Kaiti SC" panose="02010600040101010101" pitchFamily="2" charset="-122"/>
                <a:ea typeface="Kaiti SC" panose="02010600040101010101" pitchFamily="2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https://github.com/ray-yao0917/SE_Order_System.git</a:t>
            </a:r>
            <a:endParaRPr lang="en" altLang="zh-TW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348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52"/>
          <p:cNvSpPr txBox="1">
            <a:spLocks noGrp="1"/>
          </p:cNvSpPr>
          <p:nvPr>
            <p:ph type="title"/>
          </p:nvPr>
        </p:nvSpPr>
        <p:spPr>
          <a:xfrm>
            <a:off x="2343150" y="1977450"/>
            <a:ext cx="44577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latin typeface="Kaiti SC" panose="02010600040101010101" pitchFamily="2" charset="-122"/>
                <a:ea typeface="Kaiti SC" panose="02010600040101010101" pitchFamily="2" charset="-122"/>
              </a:rPr>
              <a:t>謝謝大家</a:t>
            </a:r>
            <a:endParaRPr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0381897"/>
      </p:ext>
    </p:extLst>
  </p:cSld>
  <p:clrMapOvr>
    <a:masterClrMapping/>
  </p:clrMapOvr>
</p:sld>
</file>

<file path=ppt/theme/theme1.xml><?xml version="1.0" encoding="utf-8"?>
<a:theme xmlns:a="http://schemas.openxmlformats.org/drawingml/2006/main" name="Advocacy Manager CV by Slidesgo">
  <a:themeElements>
    <a:clrScheme name="Simple Light">
      <a:dk1>
        <a:srgbClr val="000000"/>
      </a:dk1>
      <a:lt1>
        <a:srgbClr val="B7B7B7"/>
      </a:lt1>
      <a:dk2>
        <a:srgbClr val="EFEFE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32</Words>
  <Application>Microsoft Macintosh PowerPoint</Application>
  <PresentationFormat>如螢幕大小 (16:9)</PresentationFormat>
  <Paragraphs>6</Paragraphs>
  <Slides>9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Kaiti SC</vt:lpstr>
      <vt:lpstr>Arial</vt:lpstr>
      <vt:lpstr>DM Sans</vt:lpstr>
      <vt:lpstr>Montserrat</vt:lpstr>
      <vt:lpstr>Advocacy Manager CV by Slidesgo</vt:lpstr>
      <vt:lpstr>第三組 專題報告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謝謝大家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第三組 專題報告</dc:title>
  <cp:lastModifiedBy>yun liu</cp:lastModifiedBy>
  <cp:revision>4</cp:revision>
  <dcterms:modified xsi:type="dcterms:W3CDTF">2023-01-03T09:02:06Z</dcterms:modified>
</cp:coreProperties>
</file>